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0080625" cy="5670550"/>
  <p:notesSz cx="10080625" cy="56705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 /><Relationship Id="rId14" Type="http://schemas.openxmlformats.org/officeDocument/2006/relationships/tableStyles" Target="tableStyles.xml" /><Relationship Id="rId15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laceHolder 1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3" name="PlaceHolder 2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B4BE21B1-FE72-44D4-9513-9EAC83A8E59D}" type="slidenum">
              <a:rPr/>
              <a:t/>
            </a:fld>
            <a:endParaRPr/>
          </a:p>
        </p:txBody>
      </p:sp>
      <p:sp>
        <p:nvSpPr>
          <p:cNvPr id="4" name="PlaceHolder 3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27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2890800"/>
            <a:ext cx="518364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8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4792320"/>
            <a:ext cx="518364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E1D686E4-5205-4BC9-8EB3-42406C5D15E3}" type="slidenum">
              <a:rPr/>
              <a:t/>
            </a:fld>
            <a:endParaRPr/>
          </a:p>
        </p:txBody>
      </p:sp>
      <p:sp>
        <p:nvSpPr>
          <p:cNvPr id="7" name="PlaceHolder 6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30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289080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31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6688440" y="289080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32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479232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33" name="PlaceHolder 5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6688440" y="479232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7" name="PlaceHolder 6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8" name="PlaceHolder 7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6313DF0B-9E2C-484F-A3AB-04BC26759A18}" type="slidenum">
              <a:rPr/>
              <a:t/>
            </a:fld>
            <a:endParaRPr/>
          </a:p>
        </p:txBody>
      </p:sp>
      <p:sp>
        <p:nvSpPr>
          <p:cNvPr id="9" name="PlaceHolder 8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3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2890800"/>
            <a:ext cx="16689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36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5785200" y="2890800"/>
            <a:ext cx="16689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37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7538039" y="2890800"/>
            <a:ext cx="16689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38" name="PlaceHolder 5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4792320"/>
            <a:ext cx="16689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39" name="PlaceHolder 6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5785200" y="4792320"/>
            <a:ext cx="16689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40" name="PlaceHolder 7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7538039" y="4792320"/>
            <a:ext cx="16689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9" name="PlaceHolder 8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10" name="PlaceHolder 9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05552B69-4FD2-44FC-A8BC-2A0B11E2B114}" type="slidenum">
              <a:rPr/>
              <a:t/>
            </a:fld>
            <a:endParaRPr/>
          </a:p>
        </p:txBody>
      </p:sp>
      <p:sp>
        <p:nvSpPr>
          <p:cNvPr id="11" name="PlaceHolder 10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6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032360" y="2890800"/>
            <a:ext cx="5183640" cy="36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C8BF0061-7B04-404D-8A07-F67EE476641C}" type="slidenum">
              <a:rPr/>
              <a:t/>
            </a:fld>
            <a:endParaRPr/>
          </a:p>
        </p:txBody>
      </p:sp>
      <p:sp>
        <p:nvSpPr>
          <p:cNvPr id="6" name="PlaceHolder 5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8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2890800"/>
            <a:ext cx="5183640" cy="36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4" name="PlaceHolder 3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5" name="PlaceHolder 4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0D416979-F83C-486E-A670-EE306E342D7F}" type="slidenum">
              <a:rPr/>
              <a:t/>
            </a:fld>
            <a:endParaRPr/>
          </a:p>
        </p:txBody>
      </p:sp>
      <p:sp>
        <p:nvSpPr>
          <p:cNvPr id="6" name="PlaceHolder 5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10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2890800"/>
            <a:ext cx="2529360" cy="36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1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6688440" y="2890800"/>
            <a:ext cx="2529360" cy="36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5" name="PlaceHolder 4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6" name="PlaceHolder 5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4DBCAD69-E318-49AD-9DE3-4AE446F263CC}" type="slidenum">
              <a:rPr/>
              <a:t/>
            </a:fld>
            <a:endParaRPr/>
          </a:p>
        </p:txBody>
      </p:sp>
      <p:sp>
        <p:nvSpPr>
          <p:cNvPr id="7" name="PlaceHolder 6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3" name="PlaceHolder 2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BD55335C-AE10-4117-BC1D-221BDB448916}" type="slidenum">
              <a:rPr/>
              <a:t/>
            </a:fld>
            <a:endParaRPr/>
          </a:p>
        </p:txBody>
      </p:sp>
      <p:sp>
        <p:nvSpPr>
          <p:cNvPr id="5" name="PlaceHolder 4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288000" y="1296000"/>
            <a:ext cx="8927640" cy="621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  <a:defRPr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4" name="PlaceHolder 3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A371C8F8-4EA2-4576-841F-16F9CCEC23CF}" type="slidenum">
              <a:rPr/>
              <a:t/>
            </a:fld>
            <a:endParaRPr/>
          </a:p>
        </p:txBody>
      </p:sp>
      <p:sp>
        <p:nvSpPr>
          <p:cNvPr id="5" name="PlaceHolder 4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1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289080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6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6688440" y="2890800"/>
            <a:ext cx="2529360" cy="36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17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479232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7" name="PlaceHolder 6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C6C391CA-2B54-4AD1-9D5F-62E2A8969F28}" type="slidenum">
              <a:rPr/>
              <a:t/>
            </a:fld>
            <a:endParaRPr/>
          </a:p>
        </p:txBody>
      </p:sp>
      <p:sp>
        <p:nvSpPr>
          <p:cNvPr id="8" name="PlaceHolder 7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19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2890800"/>
            <a:ext cx="2529360" cy="3640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0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6688440" y="289080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1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6688440" y="479232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7" name="PlaceHolder 6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4B169FA5-6790-4B9C-9CAF-D4DAF0E2EA02}" type="slidenum">
              <a:rPr/>
              <a:t/>
            </a:fld>
            <a:endParaRPr/>
          </a:p>
        </p:txBody>
      </p:sp>
      <p:sp>
        <p:nvSpPr>
          <p:cNvPr id="8" name="PlaceHolder 7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sp>
        <p:nvSpPr>
          <p:cNvPr id="23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289080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4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6688440" y="2890800"/>
            <a:ext cx="252936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25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032360" y="4792320"/>
            <a:ext cx="5183640" cy="173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algn="r">
              <a:spcAft>
                <a:spcPts val="1060"/>
              </a:spcAft>
              <a:buNone/>
              <a:defRPr/>
            </a:pPr>
            <a:endParaRPr lang="en-US" sz="2400" b="0" strike="noStrike" spc="-1">
              <a:latin typeface="Arial"/>
            </a:endParaRPr>
          </a:p>
        </p:txBody>
      </p:sp>
      <p:sp>
        <p:nvSpPr>
          <p:cNvPr id="6" name="PlaceHolder 5" hidden="0"/>
          <p:cNvSpPr>
            <a:spLocks noGrp="1"/>
          </p:cNvSpPr>
          <p:nvPr isPhoto="0" userDrawn="0">
            <p:ph type="ftr" idx="2" hasCustomPrompt="0"/>
          </p:nvPr>
        </p:nvSpPr>
        <p:spPr bwMode="auto"/>
        <p:txBody>
          <a:bodyPr/>
          <a:p>
            <a:pPr>
              <a:defRPr/>
            </a:pPr>
            <a:r>
              <a:rPr/>
              <a:t>Footer</a:t>
            </a:r>
            <a:endParaRPr/>
          </a:p>
        </p:txBody>
      </p:sp>
      <p:sp>
        <p:nvSpPr>
          <p:cNvPr id="7" name="PlaceHolder 6" hidden="0"/>
          <p:cNvSpPr>
            <a:spLocks noGrp="1"/>
          </p:cNvSpPr>
          <p:nvPr isPhoto="0" userDrawn="0">
            <p:ph type="sldNum" idx="3" hasCustomPrompt="0"/>
          </p:nvPr>
        </p:nvSpPr>
        <p:spPr bwMode="auto"/>
        <p:txBody>
          <a:bodyPr/>
          <a:p>
            <a:pPr>
              <a:defRPr/>
            </a:pPr>
            <a:fld id="{1F5BD3B4-7CBD-4280-9289-FFE360206A50}" type="slidenum">
              <a:rPr/>
              <a:t/>
            </a:fld>
            <a:endParaRPr/>
          </a:p>
        </p:txBody>
      </p:sp>
      <p:sp>
        <p:nvSpPr>
          <p:cNvPr id="8" name="PlaceHolder 7" hidden="0"/>
          <p:cNvSpPr>
            <a:spLocks noGrp="1"/>
          </p:cNvSpPr>
          <p:nvPr isPhoto="0" userDrawn="0">
            <p:ph type="dt" idx="1" hasCustomPrompt="0"/>
          </p:nvPr>
        </p:nvSpPr>
        <p:spPr bwMode="auto"/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14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0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88000" y="1296000"/>
            <a:ext cx="8927640" cy="1339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en-US" sz="3100" b="0" strike="noStrike" spc="-1">
                <a:latin typeface="Arial"/>
              </a:rPr>
              <a:t>Click to edit the title text format</a:t>
            </a:r>
            <a:endParaRPr lang="en-US" sz="3100" b="0" strike="noStrike" spc="-1">
              <a:latin typeface="Arial"/>
            </a:endParaRPr>
          </a:p>
        </p:txBody>
      </p:sp>
      <p:sp>
        <p:nvSpPr>
          <p:cNvPr id="1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032360" y="2890800"/>
            <a:ext cx="5183640" cy="364068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txBody>
          <a:bodyPr lIns="0" tIns="0" rIns="0" bIns="0" anchor="t">
            <a:noAutofit/>
          </a:bodyPr>
          <a:p>
            <a:pPr marL="432000" indent="-324000" algn="r">
              <a:spcAft>
                <a:spcPts val="106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2400" b="0" strike="noStrike" spc="-1">
                <a:latin typeface="Arial"/>
              </a:rPr>
              <a:t>Click to edit the outline text format</a:t>
            </a:r>
            <a:endParaRPr lang="en-US" sz="2400" b="0" strike="noStrike" spc="-1">
              <a:latin typeface="Arial"/>
            </a:endParaRPr>
          </a:p>
          <a:p>
            <a:pPr marL="864000" lvl="1" indent="-324000" algn="r">
              <a:spcAft>
                <a:spcPts val="850"/>
              </a:spcAft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100" b="0" strike="noStrike" spc="-1">
                <a:latin typeface="Arial"/>
              </a:rPr>
              <a:t>Second Outline Level</a:t>
            </a:r>
            <a:endParaRPr lang="en-US" sz="2100" b="0" strike="noStrike" spc="-1">
              <a:latin typeface="Arial"/>
            </a:endParaRPr>
          </a:p>
          <a:p>
            <a:pPr marL="1296000" lvl="2" indent="-288000" algn="r">
              <a:spcAft>
                <a:spcPts val="635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800" b="0" strike="noStrike" spc="-1">
                <a:latin typeface="Arial"/>
              </a:rPr>
              <a:t>Third Outline Level</a:t>
            </a:r>
            <a:endParaRPr lang="en-US" sz="1800" b="0" strike="noStrike" spc="-1">
              <a:latin typeface="Arial"/>
            </a:endParaRPr>
          </a:p>
          <a:p>
            <a:pPr marL="1728000" lvl="3" indent="-216000" algn="r">
              <a:spcAft>
                <a:spcPts val="422"/>
              </a:spcAft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500" b="0" strike="noStrike" spc="-1">
                <a:latin typeface="Arial"/>
              </a:rPr>
              <a:t>Fourth Outline Level</a:t>
            </a:r>
            <a:endParaRPr lang="en-US" sz="1500" b="0" strike="noStrike" spc="-1">
              <a:latin typeface="Arial"/>
            </a:endParaRPr>
          </a:p>
          <a:p>
            <a:pPr marL="2160000" lvl="4" indent="-216000" algn="r">
              <a:spcAft>
                <a:spcPts val="21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500" b="0" strike="noStrike" spc="-1">
                <a:latin typeface="Arial"/>
              </a:rPr>
              <a:t>Fifth Outline Level</a:t>
            </a:r>
            <a:endParaRPr lang="en-US" sz="1500" b="0" strike="noStrike" spc="-1">
              <a:latin typeface="Arial"/>
            </a:endParaRPr>
          </a:p>
          <a:p>
            <a:pPr marL="2592000" lvl="5" indent="-216000" algn="r">
              <a:spcAft>
                <a:spcPts val="21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500" b="0" strike="noStrike" spc="-1">
                <a:latin typeface="Arial"/>
              </a:rPr>
              <a:t>Sixth Outline Level</a:t>
            </a:r>
            <a:endParaRPr lang="en-US" sz="1500" b="0" strike="noStrike" spc="-1">
              <a:latin typeface="Arial"/>
            </a:endParaRPr>
          </a:p>
          <a:p>
            <a:pPr marL="3024000" lvl="6" indent="-216000" algn="r">
              <a:spcAft>
                <a:spcPts val="210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en-US" sz="1500" b="0" strike="noStrike" spc="-1">
                <a:latin typeface="Arial"/>
              </a:rPr>
              <a:t>Seventh Outline Level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2" name="PlaceHolder 3" hidden="0"/>
          <p:cNvSpPr>
            <a:spLocks noGrp="1"/>
          </p:cNvSpPr>
          <p:nvPr isPhoto="0" userDrawn="0">
            <p:ph type="dt" idx="1" hasCustomPrompt="0"/>
          </p:nvPr>
        </p:nvSpPr>
        <p:spPr bwMode="auto">
          <a:xfrm>
            <a:off x="0" y="5400000"/>
            <a:ext cx="2348280" cy="17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  <a:defRPr/>
            </a:pPr>
            <a:r>
              <a:rPr lang="en-US" sz="1400" b="0" strike="noStrike" spc="-1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 hidden="0"/>
          <p:cNvSpPr>
            <a:spLocks noGrp="1"/>
          </p:cNvSpPr>
          <p:nvPr isPhoto="0" userDrawn="0">
            <p:ph type="ftr" idx="2" hasCustomPrompt="0"/>
          </p:nvPr>
        </p:nvSpPr>
        <p:spPr bwMode="auto">
          <a:xfrm>
            <a:off x="3447360" y="5400000"/>
            <a:ext cx="3195000" cy="12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  <a:defRPr/>
            </a:pPr>
            <a:r>
              <a:rPr lang="en-US" sz="1400" b="0" strike="noStrike" spc="-1">
                <a:latin typeface="Times New Roman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" name="PlaceHolder 5" hidden="0"/>
          <p:cNvSpPr>
            <a:spLocks noGrp="1"/>
          </p:cNvSpPr>
          <p:nvPr isPhoto="0" userDrawn="0">
            <p:ph type="sldNum" idx="3" hasCustomPrompt="0"/>
          </p:nvPr>
        </p:nvSpPr>
        <p:spPr bwMode="auto">
          <a:xfrm>
            <a:off x="9288000" y="5427000"/>
            <a:ext cx="648000" cy="21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  <a:defRPr/>
            </a:pPr>
            <a:fld id="{C33C76F7-D74C-4A7E-8F5A-436F10B39AF1}" type="slidenum">
              <a:rPr lang="en-US" sz="1400" b="0" strike="noStrike" spc="-1">
                <a:latin typeface="Times New Roman"/>
              </a:rPr>
              <a:t/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18288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buNone/>
              <a:defRPr/>
            </a:pPr>
            <a:r>
              <a:rPr lang="en-US" sz="3100" b="0" strike="noStrike" spc="-1">
                <a:latin typeface="Arial"/>
              </a:rPr>
              <a:t>Weird beauty fashion around </a:t>
            </a:r>
            <a:br>
              <a:rPr/>
            </a:br>
            <a:r>
              <a:rPr lang="en-US" sz="3100" b="0" strike="noStrike" spc="-1">
                <a:latin typeface="Arial"/>
              </a:rPr>
              <a:t>the World </a:t>
            </a:r>
            <a:endParaRPr lang="en-US" sz="31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28600" y="228600"/>
            <a:ext cx="5397480" cy="297180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5943600" y="1789200"/>
            <a:ext cx="3886200" cy="1868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16360" y="228600"/>
            <a:ext cx="8927640" cy="68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en-US" sz="3100" b="0" strike="noStrike" spc="-1">
                <a:latin typeface="Arial"/>
              </a:rPr>
              <a:t>Wodaabe tribe</a:t>
            </a:r>
            <a:endParaRPr lang="en-US" sz="3100" b="0" strike="noStrike" spc="-1">
              <a:latin typeface="Arial"/>
            </a:endParaRPr>
          </a:p>
        </p:txBody>
      </p:sp>
      <p:pic>
        <p:nvPicPr>
          <p:cNvPr id="84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16360" y="914400"/>
            <a:ext cx="4127040" cy="274572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572000" y="228600"/>
            <a:ext cx="3099240" cy="3429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16360" y="228600"/>
            <a:ext cx="8927640" cy="68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en-US" sz="3100" b="0" strike="noStrike" spc="-1">
                <a:latin typeface="Arial"/>
              </a:rPr>
              <a:t>Mwila tribe</a:t>
            </a:r>
            <a:endParaRPr lang="en-US" sz="3100" b="0" strike="noStrike" spc="-1">
              <a:latin typeface="Arial"/>
            </a:endParaRPr>
          </a:p>
        </p:txBody>
      </p:sp>
      <p:pic>
        <p:nvPicPr>
          <p:cNvPr id="87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28600" y="984240"/>
            <a:ext cx="5367600" cy="358776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6083640" y="1266840"/>
            <a:ext cx="3517560" cy="2847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28600" y="260280"/>
            <a:ext cx="8927640" cy="88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en-US" sz="3100" b="0" strike="noStrike" spc="-1">
                <a:latin typeface="Arial"/>
              </a:rPr>
              <a:t>Bodi tribe (Ethiopia)</a:t>
            </a:r>
            <a:endParaRPr lang="en-US" sz="3100" b="0" strike="noStrike" spc="-1">
              <a:latin typeface="Arial"/>
            </a:endParaRPr>
          </a:p>
        </p:txBody>
      </p:sp>
      <p:pic>
        <p:nvPicPr>
          <p:cNvPr id="90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28600" y="1019879"/>
            <a:ext cx="3204000" cy="355212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3838320" y="914400"/>
            <a:ext cx="4848480" cy="361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28600" y="228600"/>
            <a:ext cx="8927640" cy="68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en-US" sz="3100" b="0" strike="noStrike" spc="-1">
              <a:latin typeface="Arial"/>
            </a:endParaRPr>
          </a:p>
        </p:txBody>
      </p:sp>
      <p:pic>
        <p:nvPicPr>
          <p:cNvPr id="93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82880" y="1037520"/>
            <a:ext cx="3703320" cy="284868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114800" y="895680"/>
            <a:ext cx="4572000" cy="230472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4114800" y="3355200"/>
            <a:ext cx="3706920" cy="2131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715000" y="228600"/>
            <a:ext cx="3429000" cy="685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r>
              <a:rPr lang="en-US" sz="3100" b="0" strike="noStrike" spc="-1">
                <a:latin typeface="Arial"/>
              </a:rPr>
              <a:t>Chambri tribe</a:t>
            </a:r>
            <a:endParaRPr lang="en-US" sz="3100" b="0" strike="noStrike" spc="-1">
              <a:latin typeface="Arial"/>
            </a:endParaRPr>
          </a:p>
        </p:txBody>
      </p:sp>
      <p:pic>
        <p:nvPicPr>
          <p:cNvPr id="97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28600" y="1143000"/>
            <a:ext cx="2743200" cy="247392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222120" y="3729600"/>
            <a:ext cx="3206880" cy="175680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4343400" y="956520"/>
            <a:ext cx="3491640" cy="22438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4114800" y="3443040"/>
            <a:ext cx="3116519" cy="2043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1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57200" y="228600"/>
            <a:ext cx="4000680" cy="34290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800600" y="457200"/>
            <a:ext cx="3657600" cy="3284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58760" y="228600"/>
            <a:ext cx="4163760" cy="297180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690440" y="228600"/>
            <a:ext cx="4224960" cy="3429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5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97560" y="914400"/>
            <a:ext cx="4474440" cy="3200400"/>
          </a:xfrm>
          <a:prstGeom prst="rect">
            <a:avLst/>
          </a:prstGeom>
          <a:ln w="0">
            <a:noFill/>
          </a:ln>
        </p:spPr>
      </p:pic>
      <p:sp>
        <p:nvSpPr>
          <p:cNvPr id="106" name="" hidden="0"/>
          <p:cNvSpPr txBox="1"/>
          <p:nvPr isPhoto="0" userDrawn="0"/>
        </p:nvSpPr>
        <p:spPr bwMode="auto">
          <a:xfrm>
            <a:off x="685800" y="444240"/>
            <a:ext cx="11318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en-US" sz="1800" b="0" strike="noStrike" spc="-1">
                <a:latin typeface="Arial"/>
              </a:rPr>
              <a:t>Zo’e tribe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7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5257800" y="727920"/>
            <a:ext cx="3158280" cy="315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ONLYOFFICE/7.0.0.127</Application>
  <DocSecurity>0</DocSecurity>
  <PresentationFormat/>
  <Paragraphs>0</Paragraphs>
  <Slides>10</Slides>
  <Notes>10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>en-US</dc:language>
  <cp:lastModifiedBy/>
  <cp:revision>4</cp:revision>
  <dcterms:created xsi:type="dcterms:W3CDTF">2022-02-21T19:26:48Z</dcterms:created>
  <dcterms:modified xsi:type="dcterms:W3CDTF">2022-02-21T18:23:23Z</dcterms:modified>
  <cp:category/>
  <cp:contentStatus/>
  <cp:version/>
</cp:coreProperties>
</file>